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0.36764705882352944</c:v>
                </c:pt>
                <c:pt idx="1">
                  <c:v>0.63235294117647056</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0.36764705882352944</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9.2483994471307618</c:v>
                </c:pt>
                <c:pt idx="1">
                  <c:v>7.0087702428994891</c:v>
                </c:pt>
                <c:pt idx="2">
                  <c:v>9.5465761696606855</c:v>
                </c:pt>
                <c:pt idx="3">
                  <c:v>8.2582995220163351</c:v>
                </c:pt>
                <c:pt idx="4">
                  <c:v>9.5528308444608481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7.8925066566075044</c:v>
                </c:pt>
                <c:pt idx="1">
                  <c:v>5.6787379006199714</c:v>
                </c:pt>
                <c:pt idx="2">
                  <c:v>8.7389531911453115</c:v>
                </c:pt>
                <c:pt idx="3">
                  <c:v>7.4997028473626077</c:v>
                </c:pt>
                <c:pt idx="4">
                  <c:v>8.8082713417254546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Sheet1!$B$2:$B$6</c:f>
              <c:numCache>
                <c:formatCode>0.0</c:formatCode>
                <c:ptCount val="5"/>
                <c:pt idx="0">
                  <c:v>6.3966842010445122</c:v>
                </c:pt>
                <c:pt idx="1">
                  <c:v>6.0888080095248567</c:v>
                </c:pt>
                <c:pt idx="2">
                  <c:v>5.78034000719129</c:v>
                </c:pt>
                <c:pt idx="3">
                  <c:v>5.7267173413767933</c:v>
                </c:pt>
                <c:pt idx="4">
                  <c:v>5.7136075259776646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195-45D1-B587-148D0C33FF1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Sheet1!$C$2:$C$6</c:f>
              <c:numCache>
                <c:formatCode>0.0</c:formatCode>
                <c:ptCount val="5"/>
                <c:pt idx="0">
                  <c:v>3.6033157989554878</c:v>
                </c:pt>
                <c:pt idx="1">
                  <c:v>3.9111919904751433</c:v>
                </c:pt>
                <c:pt idx="2">
                  <c:v>4.21965999280871</c:v>
                </c:pt>
                <c:pt idx="3">
                  <c:v>4.2732826586232067</c:v>
                </c:pt>
                <c:pt idx="4">
                  <c:v>4.2863924740223354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195-45D1-B587-148D0C33FF1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0.35461087476223963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0.27695440457307452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2.891364538734269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0.27695440457307541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0.1701241036066472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4.0888876724533354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0.53641906415650009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0.19374024827166458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2.0226205986569212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0.19374024827166458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0.38392459963239656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5.122399901200656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7.2462881500090894</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Sheet1!$B$2:$B$6</c:f>
              <c:numCache>
                <c:formatCode>0.0</c:formatCode>
                <c:ptCount val="5"/>
                <c:pt idx="0">
                  <c:v>6.5780555735065924</c:v>
                </c:pt>
                <c:pt idx="1">
                  <c:v>6.5950964192049968</c:v>
                </c:pt>
                <c:pt idx="2">
                  <c:v>6.6758004704178218</c:v>
                </c:pt>
                <c:pt idx="3">
                  <c:v>6.6844978783599087</c:v>
                </c:pt>
                <c:pt idx="4">
                  <c:v>6.6845072503188439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2B-448F-BD9E-E2616D884A0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Sheet1!$C$2:$C$6</c:f>
              <c:numCache>
                <c:formatCode>0.0</c:formatCode>
                <c:ptCount val="5"/>
                <c:pt idx="0">
                  <c:v>3.4219444264934076</c:v>
                </c:pt>
                <c:pt idx="1">
                  <c:v>3.4049035807950032</c:v>
                </c:pt>
                <c:pt idx="2">
                  <c:v>3.3241995295821782</c:v>
                </c:pt>
                <c:pt idx="3">
                  <c:v>3.3155021216400913</c:v>
                </c:pt>
                <c:pt idx="4">
                  <c:v>3.3154927496811561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02B-448F-BD9E-E2616D884A0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Sheet1!$B$2:$B$6</c:f>
              <c:numCache>
                <c:formatCode>0.0</c:formatCode>
                <c:ptCount val="5"/>
                <c:pt idx="0">
                  <c:v>7.9904890001547457</c:v>
                </c:pt>
                <c:pt idx="1">
                  <c:v>7.8034767609420399</c:v>
                </c:pt>
                <c:pt idx="2">
                  <c:v>7.2462881500090894</c:v>
                </c:pt>
                <c:pt idx="3">
                  <c:v>7.2328695759156547</c:v>
                </c:pt>
                <c:pt idx="4">
                  <c:v>7.1698910447652411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B1B-4CD1-BB91-696C852671B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Sheet1!$C$2:$C$6</c:f>
              <c:numCache>
                <c:formatCode>0.0</c:formatCode>
                <c:ptCount val="5"/>
                <c:pt idx="0">
                  <c:v>2.0095109998452543</c:v>
                </c:pt>
                <c:pt idx="1">
                  <c:v>2.1965232390579601</c:v>
                </c:pt>
                <c:pt idx="2">
                  <c:v>2.7537118499909106</c:v>
                </c:pt>
                <c:pt idx="3">
                  <c:v>2.7671304240843453</c:v>
                </c:pt>
                <c:pt idx="4">
                  <c:v>2.8301089552347589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B1B-4CD1-BB91-696C852671B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0.24202923110031715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0.39423996888185453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0.10991115577890209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1.1474568123236368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0.1099111557789012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0.39423996888185453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0.19708829186617471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6.8618307844101993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0.49444941441662849</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0.43321195663985357</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0.12077625459075314</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1.2608868964664026</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0.12077625459075314</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0.43321195663985357</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0.16734544456370237</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7.3926898086558097</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0.83103284659520504</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0.50770065436125211</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0.14154314659879663</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1.4776902913224665</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0.14154314659879752</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0.31248467033145388</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7.4843438569612557</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5.3577438133016324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5.2856638070445738</c:v>
                </c:pt>
                <c:pt idx="1">
                  <c:v>5.3577438133016324</c:v>
                </c:pt>
                <c:pt idx="2">
                  <c:v>5.3693576456886341</c:v>
                </c:pt>
                <c:pt idx="3">
                  <c:v>5.621607338680028</c:v>
                </c:pt>
                <c:pt idx="4">
                  <c:v>6.2795417033857657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72-4BC6-AF07-DC2BB300A4D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Sheet1!$C$2:$C$6</c:f>
              <c:numCache>
                <c:formatCode>0.0</c:formatCode>
                <c:ptCount val="5"/>
                <c:pt idx="0">
                  <c:v>4.7143361929554262</c:v>
                </c:pt>
                <c:pt idx="1">
                  <c:v>4.6422561866983676</c:v>
                </c:pt>
                <c:pt idx="2">
                  <c:v>4.6306423543113659</c:v>
                </c:pt>
                <c:pt idx="3">
                  <c:v>4.378392661319972</c:v>
                </c:pt>
                <c:pt idx="4">
                  <c:v>3.7204582966142343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72-4BC6-AF07-DC2BB300A4D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Sheet1!$B$2:$B$6</c:f>
              <c:numCache>
                <c:formatCode>0.0</c:formatCode>
                <c:ptCount val="5"/>
                <c:pt idx="0">
                  <c:v>7.630842154382691</c:v>
                </c:pt>
                <c:pt idx="1">
                  <c:v>7.2627369714473407</c:v>
                </c:pt>
                <c:pt idx="2">
                  <c:v>7.2377259557495899</c:v>
                </c:pt>
                <c:pt idx="3">
                  <c:v>7.096991790874033</c:v>
                </c:pt>
                <c:pt idx="4">
                  <c:v>7.0814960354007939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180-48B9-B817-829884241C8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Sheet1!$C$2:$C$6</c:f>
              <c:numCache>
                <c:formatCode>0.0</c:formatCode>
                <c:ptCount val="5"/>
                <c:pt idx="0">
                  <c:v>2.369157845617309</c:v>
                </c:pt>
                <c:pt idx="1">
                  <c:v>2.7372630285526593</c:v>
                </c:pt>
                <c:pt idx="2">
                  <c:v>2.7622740442504101</c:v>
                </c:pt>
                <c:pt idx="3">
                  <c:v>2.903008209125967</c:v>
                </c:pt>
                <c:pt idx="4">
                  <c:v>2.9185039645992061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180-48B9-B817-829884241C8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0.63367127456360528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0.71222523284218564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0.19856306994596107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2.0729701700500751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0.19856306994596107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0.71222523284218564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0.23064710211238726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5.3577438133016324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0.92804226406261092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0.26787583010858285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2.7965855143336595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0.26787583010858373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0.44056485046265514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4.1186050908024532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8.1890120586721196</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Sheet1!$B$2:$B$6</c:f>
              <c:numCache>
                <c:formatCode>0.0</c:formatCode>
                <c:ptCount val="5"/>
                <c:pt idx="0">
                  <c:v>7.139650965787002</c:v>
                </c:pt>
                <c:pt idx="1">
                  <c:v>7.5409106355708566</c:v>
                </c:pt>
                <c:pt idx="2">
                  <c:v>7.8132463403192771</c:v>
                </c:pt>
                <c:pt idx="3">
                  <c:v>7.8183936849078268</c:v>
                </c:pt>
                <c:pt idx="4">
                  <c:v>7.8788953830930621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B7-4139-A7E8-845902D69AE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Sheet1!$C$2:$C$6</c:f>
              <c:numCache>
                <c:formatCode>0.0</c:formatCode>
                <c:ptCount val="5"/>
                <c:pt idx="0">
                  <c:v>2.860349034212998</c:v>
                </c:pt>
                <c:pt idx="1">
                  <c:v>2.4590893644291434</c:v>
                </c:pt>
                <c:pt idx="2">
                  <c:v>2.1867536596807229</c:v>
                </c:pt>
                <c:pt idx="3">
                  <c:v>2.1816063150921732</c:v>
                </c:pt>
                <c:pt idx="4">
                  <c:v>2.1211046169069379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B7-4139-A7E8-845902D69AE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Sheet1!$B$2:$B$6</c:f>
              <c:numCache>
                <c:formatCode>0.0</c:formatCode>
                <c:ptCount val="5"/>
                <c:pt idx="0">
                  <c:v>9.2312069296681791</c:v>
                </c:pt>
                <c:pt idx="1">
                  <c:v>9.2169253951423524</c:v>
                </c:pt>
                <c:pt idx="2">
                  <c:v>9.0070900931543019</c:v>
                </c:pt>
                <c:pt idx="3">
                  <c:v>8.8331246204522369</c:v>
                </c:pt>
                <c:pt idx="4">
                  <c:v>8.7263980649489437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2B3-4804-84F9-59A1FEB714C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Sheet1!$C$2:$C$6</c:f>
              <c:numCache>
                <c:formatCode>0.0</c:formatCode>
                <c:ptCount val="5"/>
                <c:pt idx="0">
                  <c:v>0.76879307033182087</c:v>
                </c:pt>
                <c:pt idx="1">
                  <c:v>0.78307460485764757</c:v>
                </c:pt>
                <c:pt idx="2">
                  <c:v>0.99290990684569813</c:v>
                </c:pt>
                <c:pt idx="3">
                  <c:v>1.1668753795477631</c:v>
                </c:pt>
                <c:pt idx="4">
                  <c:v>1.2736019350510563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2B3-4804-84F9-59A1FEB714C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4.1420258575242563E-2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0.39505673248833961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0.11013886336583401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1.1498340471001498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0.11013886336583489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0.39505673248833872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9.1222822818473048E-3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8.1890120586721196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8.3973293191383718</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Sheet1!$B$2:$B$6</c:f>
              <c:numCache>
                <c:formatCode>0.0</c:formatCode>
                <c:ptCount val="5"/>
                <c:pt idx="0">
                  <c:v>7.949711534676716</c:v>
                </c:pt>
                <c:pt idx="1">
                  <c:v>8.077828769183439</c:v>
                </c:pt>
                <c:pt idx="2">
                  <c:v>8.1359037721921954</c:v>
                </c:pt>
                <c:pt idx="3">
                  <c:v>8.1830846209004804</c:v>
                </c:pt>
                <c:pt idx="4">
                  <c:v>8.3497094657974191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7E7-4CE7-8CA7-58D275A4A3B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Sheet1!$C$2:$C$6</c:f>
              <c:numCache>
                <c:formatCode>0.0</c:formatCode>
                <c:ptCount val="5"/>
                <c:pt idx="0">
                  <c:v>2.050288465323284</c:v>
                </c:pt>
                <c:pt idx="1">
                  <c:v>1.922171230816561</c:v>
                </c:pt>
                <c:pt idx="2">
                  <c:v>1.8640962278078046</c:v>
                </c:pt>
                <c:pt idx="3">
                  <c:v>1.8169153790995196</c:v>
                </c:pt>
                <c:pt idx="4">
                  <c:v>1.6502905342025809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7E7-4CE7-8CA7-58D275A4A3B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Sheet1!$B$2:$B$6</c:f>
              <c:numCache>
                <c:formatCode>0.0</c:formatCode>
                <c:ptCount val="5"/>
                <c:pt idx="0">
                  <c:v>7.2419120084893152</c:v>
                </c:pt>
                <c:pt idx="1">
                  <c:v>7.2449301993393984</c:v>
                </c:pt>
                <c:pt idx="2">
                  <c:v>7.263925878047818</c:v>
                </c:pt>
                <c:pt idx="3">
                  <c:v>7.2978482858628011</c:v>
                </c:pt>
                <c:pt idx="4">
                  <c:v>7.3117802140173396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AA-43B2-9F35-35413EE5432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Sheet1!$C$2:$C$6</c:f>
              <c:numCache>
                <c:formatCode>0.0</c:formatCode>
                <c:ptCount val="5"/>
                <c:pt idx="0">
                  <c:v>2.7580879915106848</c:v>
                </c:pt>
                <c:pt idx="1">
                  <c:v>2.7550698006606016</c:v>
                </c:pt>
                <c:pt idx="2">
                  <c:v>2.736074121952182</c:v>
                </c:pt>
                <c:pt idx="3">
                  <c:v>2.7021517141371989</c:v>
                </c:pt>
                <c:pt idx="4">
                  <c:v>2.6882197859826604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AA-43B2-9F35-35413EE5432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Sheet1!$B$2:$B$6</c:f>
              <c:numCache>
                <c:formatCode>0.0</c:formatCode>
                <c:ptCount val="5"/>
                <c:pt idx="0">
                  <c:v>9.3980315420871143</c:v>
                </c:pt>
                <c:pt idx="1">
                  <c:v>9.1430684082652753</c:v>
                </c:pt>
                <c:pt idx="2">
                  <c:v>9.1423892575967418</c:v>
                </c:pt>
                <c:pt idx="3">
                  <c:v>9.0561881059740177</c:v>
                </c:pt>
                <c:pt idx="4">
                  <c:v>8.9277222530716251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557-42DF-AE04-081618AB18D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Sheet1!$C$2:$C$6</c:f>
              <c:numCache>
                <c:formatCode>0.0</c:formatCode>
                <c:ptCount val="5"/>
                <c:pt idx="0">
                  <c:v>0.60196845791288567</c:v>
                </c:pt>
                <c:pt idx="1">
                  <c:v>0.85693159173472466</c:v>
                </c:pt>
                <c:pt idx="2">
                  <c:v>0.85761074240325819</c:v>
                </c:pt>
                <c:pt idx="3">
                  <c:v>0.94381189402598231</c:v>
                </c:pt>
                <c:pt idx="4">
                  <c:v>1.0722777469283749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557-42DF-AE04-081618AB18D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0.30262560269810912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0.37044815182869861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0.10327817506461923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1.0782094383634862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0.10327817506461834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0.37044815182869861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7.5813289183987109E-2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8.3973293191383718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8.8551603897431992</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Sheet1!$B$2:$B$6</c:f>
              <c:numCache>
                <c:formatCode>0.0</c:formatCode>
                <c:ptCount val="5"/>
                <c:pt idx="0">
                  <c:v>7.8483516986744357</c:v>
                </c:pt>
                <c:pt idx="1">
                  <c:v>7.9991032277510001</c:v>
                </c:pt>
                <c:pt idx="2">
                  <c:v>8.0350532641247643</c:v>
                </c:pt>
                <c:pt idx="3">
                  <c:v>8.3340954366205739</c:v>
                </c:pt>
                <c:pt idx="4">
                  <c:v>8.4765720697852291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BEB-4E49-B7D7-D703B68C43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Sheet1!$C$2:$C$6</c:f>
              <c:numCache>
                <c:formatCode>0.0</c:formatCode>
                <c:ptCount val="5"/>
                <c:pt idx="0">
                  <c:v>2.1516483013255643</c:v>
                </c:pt>
                <c:pt idx="1">
                  <c:v>2.0008967722489999</c:v>
                </c:pt>
                <c:pt idx="2">
                  <c:v>1.9649467358752357</c:v>
                </c:pt>
                <c:pt idx="3">
                  <c:v>1.6659045633794261</c:v>
                </c:pt>
                <c:pt idx="4">
                  <c:v>1.5234279302147709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BEB-4E49-B7D7-D703B68C43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Sheet1!$B$2:$B$6</c:f>
              <c:numCache>
                <c:formatCode>0.0</c:formatCode>
                <c:ptCount val="5"/>
                <c:pt idx="0">
                  <c:v>9.2172652005745537</c:v>
                </c:pt>
                <c:pt idx="1">
                  <c:v>9.1809040409518783</c:v>
                </c:pt>
                <c:pt idx="2">
                  <c:v>8.8595399882024708</c:v>
                </c:pt>
                <c:pt idx="3">
                  <c:v>8.8551603897431992</c:v>
                </c:pt>
                <c:pt idx="4">
                  <c:v>8.8508923117628928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A6F-45FD-9E3E-FE7AF72A20E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Sheet1!$C$2:$C$6</c:f>
              <c:numCache>
                <c:formatCode>0.0</c:formatCode>
                <c:ptCount val="5"/>
                <c:pt idx="0">
                  <c:v>0.78273479942544633</c:v>
                </c:pt>
                <c:pt idx="1">
                  <c:v>0.81909595904812171</c:v>
                </c:pt>
                <c:pt idx="2">
                  <c:v>1.1404600117975292</c:v>
                </c:pt>
                <c:pt idx="3">
                  <c:v>1.1448396102568008</c:v>
                </c:pt>
                <c:pt idx="4">
                  <c:v>1.1491076882371072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A6F-45FD-9E3E-FE7AF72A20E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1.11379216733721</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0.30250448149406495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8.4335987757937048E-2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0.88045570070754664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8.4335987757937048E-2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0.21854782903212744</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9.0554401924799706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0.54137593949278529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0.2367940562340145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6.6016412481134878E-2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0.68920194396852708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6.6016412481134878E-2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0.2367940562340145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0.11695504081354358</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8.8762815054183779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0.54016920256381962</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0.23199880649330229</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6.4679532705234521E-2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0.67524510951214722</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6.4679532705234521E-2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0.23199880649330318</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0.16716863730244924</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8.6337594713312509</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8.315687092218436</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Sheet1!$B$2:$B$6</c:f>
              <c:numCache>
                <c:formatCode>0.0</c:formatCode>
                <c:ptCount val="5"/>
                <c:pt idx="0">
                  <c:v>7.7904069167883954</c:v>
                </c:pt>
                <c:pt idx="1">
                  <c:v>7.8018042894110797</c:v>
                </c:pt>
                <c:pt idx="2">
                  <c:v>7.8410401248317694</c:v>
                </c:pt>
                <c:pt idx="3">
                  <c:v>7.9242271511984157</c:v>
                </c:pt>
                <c:pt idx="4">
                  <c:v>8.1225403138281607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F2-4FA6-A726-AAE886A6972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Sheet1!$C$2:$C$6</c:f>
              <c:numCache>
                <c:formatCode>0.0</c:formatCode>
                <c:ptCount val="5"/>
                <c:pt idx="0">
                  <c:v>2.2095930832116046</c:v>
                </c:pt>
                <c:pt idx="1">
                  <c:v>2.1981957105889203</c:v>
                </c:pt>
                <c:pt idx="2">
                  <c:v>2.1589598751682306</c:v>
                </c:pt>
                <c:pt idx="3">
                  <c:v>2.0757728488015843</c:v>
                </c:pt>
                <c:pt idx="4">
                  <c:v>1.8774596861718393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F2-4FA6-A726-AAE886A6972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Sheet1!$B$2:$B$6</c:f>
              <c:numCache>
                <c:formatCode>0.0</c:formatCode>
                <c:ptCount val="5"/>
                <c:pt idx="0">
                  <c:v>9.042797852757559</c:v>
                </c:pt>
                <c:pt idx="1">
                  <c:v>8.4521567050457147</c:v>
                </c:pt>
                <c:pt idx="2">
                  <c:v>8.2784459199855291</c:v>
                </c:pt>
                <c:pt idx="3">
                  <c:v>8.2595349573084409</c:v>
                </c:pt>
                <c:pt idx="4">
                  <c:v>8.2511340269377822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4F4-4180-A4FA-4999909F316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Sheet1!$C$2:$C$6</c:f>
              <c:numCache>
                <c:formatCode>0.0</c:formatCode>
                <c:ptCount val="5"/>
                <c:pt idx="0">
                  <c:v>0.95720214724244101</c:v>
                </c:pt>
                <c:pt idx="1">
                  <c:v>1.5478432949542853</c:v>
                </c:pt>
                <c:pt idx="2">
                  <c:v>1.7215540800144709</c:v>
                </c:pt>
                <c:pt idx="3">
                  <c:v>1.7404650426915591</c:v>
                </c:pt>
                <c:pt idx="4">
                  <c:v>1.7488659730622178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4F4-4180-A4FA-4999909F316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Sheet1!$B$2:$B$6</c:f>
              <c:numCache>
                <c:formatCode>0.0</c:formatCode>
                <c:ptCount val="5"/>
                <c:pt idx="0">
                  <c:v>8.9299228777767485</c:v>
                </c:pt>
                <c:pt idx="1">
                  <c:v>8.8445749656935675</c:v>
                </c:pt>
                <c:pt idx="2">
                  <c:v>8.7084642152716896</c:v>
                </c:pt>
                <c:pt idx="3">
                  <c:v>8.5161017479401462</c:v>
                </c:pt>
                <c:pt idx="4">
                  <c:v>8.4725748667695964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3DA-4DFF-A0A7-BDDA889E251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Sheet1!$C$2:$C$6</c:f>
              <c:numCache>
                <c:formatCode>0.0</c:formatCode>
                <c:ptCount val="5"/>
                <c:pt idx="0">
                  <c:v>1.0700771222232515</c:v>
                </c:pt>
                <c:pt idx="1">
                  <c:v>1.1554250343064325</c:v>
                </c:pt>
                <c:pt idx="2">
                  <c:v>1.2915357847283104</c:v>
                </c:pt>
                <c:pt idx="3">
                  <c:v>1.4838982520598538</c:v>
                </c:pt>
                <c:pt idx="4">
                  <c:v>1.5274251332304036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3DA-4DFF-A0A7-BDDA889E251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0.21750171002590335</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0.37160546673055794</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0.10360082580656194</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1.0815778661560991</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0.10360082580656282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0.3690112760994495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7.9731734276950572</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0.45429651223804601</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0.29171980374179096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8.1329300232527046E-2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0.8490663111673129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8.1329300232527046E-2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0.29171980374179007</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0.25757124242415941</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8.6582007567418167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8.3794969598762297</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Sheet1!$B$2:$B$6</c:f>
              <c:numCache>
                <c:formatCode>0.0</c:formatCode>
                <c:ptCount val="5"/>
                <c:pt idx="0">
                  <c:v>7.5527907484907031</c:v>
                </c:pt>
                <c:pt idx="1">
                  <c:v>7.8668505153874007</c:v>
                </c:pt>
                <c:pt idx="2">
                  <c:v>7.90360302615451</c:v>
                </c:pt>
                <c:pt idx="3">
                  <c:v>8.0100105823751377</c:v>
                </c:pt>
                <c:pt idx="4">
                  <c:v>8.0348611757202324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990-4E8E-B4D4-025D1DEFE93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Sheet1!$C$2:$C$6</c:f>
              <c:numCache>
                <c:formatCode>0.0</c:formatCode>
                <c:ptCount val="5"/>
                <c:pt idx="0">
                  <c:v>2.4472092515092969</c:v>
                </c:pt>
                <c:pt idx="1">
                  <c:v>2.1331494846125993</c:v>
                </c:pt>
                <c:pt idx="2">
                  <c:v>2.09639697384549</c:v>
                </c:pt>
                <c:pt idx="3">
                  <c:v>1.9899894176248623</c:v>
                </c:pt>
                <c:pt idx="4">
                  <c:v>1.9651388242797676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990-4E8E-B4D4-025D1DEFE93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Sheet1!$B$2:$B$6</c:f>
              <c:numCache>
                <c:formatCode>0.0</c:formatCode>
                <c:ptCount val="5"/>
                <c:pt idx="0">
                  <c:v>9.1699219566856112</c:v>
                </c:pt>
                <c:pt idx="1">
                  <c:v>8.6772657969979132</c:v>
                </c:pt>
                <c:pt idx="2">
                  <c:v>8.6562171737015774</c:v>
                </c:pt>
                <c:pt idx="3">
                  <c:v>8.5244269014074465</c:v>
                </c:pt>
                <c:pt idx="4">
                  <c:v>8.4887783161482968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91B-478F-9733-A0A1452D28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Sheet1!$C$2:$C$6</c:f>
              <c:numCache>
                <c:formatCode>0.0</c:formatCode>
                <c:ptCount val="5"/>
                <c:pt idx="0">
                  <c:v>0.83007804331438884</c:v>
                </c:pt>
                <c:pt idx="1">
                  <c:v>1.3227342030020868</c:v>
                </c:pt>
                <c:pt idx="2">
                  <c:v>1.3437828262984226</c:v>
                </c:pt>
                <c:pt idx="3">
                  <c:v>1.4755730985925535</c:v>
                </c:pt>
                <c:pt idx="4">
                  <c:v>1.5112216838517032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91B-478F-9733-A0A1452D28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0.61086075758145153</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0.58584806180267357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0.16333005952234458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1.7051425592607323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0.16333005952234458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0.58584806180267357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0.70883549902715437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8.1858201409456903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0.13411138269873568</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0.19714488693507093</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5.496252051863415E-2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0.57380088622169367</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5.496252051863415E-2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0.19714488693507093</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0.42997447970154923</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8.7792618060694512</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0.14071372829448947</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0.27738553869157112</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7.7333014307029657E-2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0.80734565527294144</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7.7333014307029657E-2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0.27738553869157023</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0.854550624569967</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8.1734089326135475</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8.3409775821549168</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0.37792686705270651</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0.31809275782868696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8.8681882653876443E-2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0.92582622446056817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8.8681882653876443E-2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0.31809275782868696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0.16561140537443997</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9.5465761696606855</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Sheet1!$B$2:$B$6</c:f>
              <c:numCache>
                <c:formatCode>0.0</c:formatCode>
                <c:ptCount val="5"/>
                <c:pt idx="0">
                  <c:v>7.0091286098555043</c:v>
                </c:pt>
                <c:pt idx="1">
                  <c:v>7.3893689382127601</c:v>
                </c:pt>
                <c:pt idx="2">
                  <c:v>7.6879744017329568</c:v>
                </c:pt>
                <c:pt idx="3">
                  <c:v>7.7577682984645744</c:v>
                </c:pt>
                <c:pt idx="4">
                  <c:v>7.7800182898816814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1B5-4DBD-9BF2-7B11BDD6816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Sheet1!$C$2:$C$6</c:f>
              <c:numCache>
                <c:formatCode>0.0</c:formatCode>
                <c:ptCount val="5"/>
                <c:pt idx="0">
                  <c:v>2.9908713901444957</c:v>
                </c:pt>
                <c:pt idx="1">
                  <c:v>2.6106310617872399</c:v>
                </c:pt>
                <c:pt idx="2">
                  <c:v>2.3120255982670432</c:v>
                </c:pt>
                <c:pt idx="3">
                  <c:v>2.2422317015354256</c:v>
                </c:pt>
                <c:pt idx="4">
                  <c:v>2.2199817101183186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1B5-4DBD-9BF2-7B11BDD6816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Sheet1!$B$2:$B$6</c:f>
              <c:numCache>
                <c:formatCode>0.0</c:formatCode>
                <c:ptCount val="5"/>
                <c:pt idx="0">
                  <c:v>9.3552341319064336</c:v>
                </c:pt>
                <c:pt idx="1">
                  <c:v>8.8799845563523228</c:v>
                </c:pt>
                <c:pt idx="2">
                  <c:v>8.4309398750285816</c:v>
                </c:pt>
                <c:pt idx="3">
                  <c:v>8.4039655766767254</c:v>
                </c:pt>
                <c:pt idx="4">
                  <c:v>8.3409775821549168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E7-4A4E-BA2E-58AFAA2BF73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Sheet1!$C$2:$C$6</c:f>
              <c:numCache>
                <c:formatCode>0.0</c:formatCode>
                <c:ptCount val="5"/>
                <c:pt idx="0">
                  <c:v>0.6447658680935664</c:v>
                </c:pt>
                <c:pt idx="1">
                  <c:v>1.1200154436476772</c:v>
                </c:pt>
                <c:pt idx="2">
                  <c:v>1.5690601249714184</c:v>
                </c:pt>
                <c:pt idx="3">
                  <c:v>1.5960344233232746</c:v>
                </c:pt>
                <c:pt idx="4">
                  <c:v>1.6590224178450832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E7-4A4E-BA2E-58AFAA2BF73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0.13642176649729265</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0.35669652259229156</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9.9444323647920996E-2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1.0381845756063699</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9.9444323647922772E-2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0.35669652259229068</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0.78721319625704567</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8.1128142934311072</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1.1344054735999354</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0.51831399314520521</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0.14450206610086003</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1.5085809895022706</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0.14450206610085914</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0.5183139931452061</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4.7994314249113046E-2</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8.5691408708787264</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0.45386086665318892</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0.13507332170313191</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1.4101462408713239</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0.13507332170313191</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0.18091837230063845</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8.7728095355488982</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8.6592165495692903</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Sheet1!$B$2:$B$6</c:f>
              <c:numCache>
                <c:formatCode>0.0</c:formatCode>
                <c:ptCount val="5"/>
                <c:pt idx="0">
                  <c:v>8.1154991264689293</c:v>
                </c:pt>
                <c:pt idx="1">
                  <c:v>8.1299488685252239</c:v>
                </c:pt>
                <c:pt idx="2">
                  <c:v>8.1555071629750842</c:v>
                </c:pt>
                <c:pt idx="3">
                  <c:v>8.2177250229473255</c:v>
                </c:pt>
                <c:pt idx="4">
                  <c:v>8.2533572835621989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507-4E0E-9309-9962AD6E886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Sheet1!$C$2:$C$6</c:f>
              <c:numCache>
                <c:formatCode>0.0</c:formatCode>
                <c:ptCount val="5"/>
                <c:pt idx="0">
                  <c:v>1.8845008735310707</c:v>
                </c:pt>
                <c:pt idx="1">
                  <c:v>1.8700511314747761</c:v>
                </c:pt>
                <c:pt idx="2">
                  <c:v>1.8444928370249158</c:v>
                </c:pt>
                <c:pt idx="3">
                  <c:v>1.7822749770526745</c:v>
                </c:pt>
                <c:pt idx="4">
                  <c:v>1.7466427164378011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507-4E0E-9309-9962AD6E886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Sheet1!$B$2:$B$6</c:f>
              <c:numCache>
                <c:formatCode>0.0</c:formatCode>
                <c:ptCount val="5"/>
                <c:pt idx="0">
                  <c:v>9.1321590849133738</c:v>
                </c:pt>
                <c:pt idx="1">
                  <c:v>9.1033490979841662</c:v>
                </c:pt>
                <c:pt idx="2">
                  <c:v>8.9656742893984465</c:v>
                </c:pt>
                <c:pt idx="3">
                  <c:v>8.7786945053672962</c:v>
                </c:pt>
                <c:pt idx="4">
                  <c:v>8.6666220938868044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060-4FF4-9631-39439B2BB6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Sheet1!$C$2:$C$6</c:f>
              <c:numCache>
                <c:formatCode>0.0</c:formatCode>
                <c:ptCount val="5"/>
                <c:pt idx="0">
                  <c:v>0.8678409150866262</c:v>
                </c:pt>
                <c:pt idx="1">
                  <c:v>0.89665090201583375</c:v>
                </c:pt>
                <c:pt idx="2">
                  <c:v>1.0343257106015535</c:v>
                </c:pt>
                <c:pt idx="3">
                  <c:v>1.2213054946327038</c:v>
                </c:pt>
                <c:pt idx="4">
                  <c:v>1.3333779061131956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060-4FF4-9631-39439B2BB6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0.34508155530531681</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0.32012608867756498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8.9248760092293544E-2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0.93174434418057128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8.9248760092294432E-2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0.32012608867756498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0.28146078561172949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8.2116182429672371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0.38723497542968488</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0.22264955453886692</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6.2073031160263525E-2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0.64803360461153048</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6.2073031160263525E-2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0.22264955453886692</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0.16252472559361486</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9.0239084363600401</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0.37740972084822033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0.25087689887940634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6.9942603719930219E-2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0.73019082131693125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6.9942603719930219E-2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0.25087689887940634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0.50581374501674325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9.5528308444608481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0.20890359756209964</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0.25188817408733222</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7.022453968707687E-2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0.73313419265941349</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7.022453968707687E-2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0.25188817408733222</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0.11955974467197983</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8.783327577026645</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0.1091471596174598</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0.27038541989572984</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7.5381433523319608E-2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0.78697142984333013</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7.5381433523318719E-2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0.27038541989572984</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0.2047963440861249</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8.6180119419232319</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8.6266195182127223</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Sheet1!$B$2:$B$6</c:f>
              <c:numCache>
                <c:formatCode>0.0</c:formatCode>
                <c:ptCount val="5"/>
                <c:pt idx="0">
                  <c:v>7.9281231738899338</c:v>
                </c:pt>
                <c:pt idx="1">
                  <c:v>7.9502217294900221</c:v>
                </c:pt>
                <c:pt idx="2">
                  <c:v>8.0198571066907558</c:v>
                </c:pt>
                <c:pt idx="3">
                  <c:v>8.0242265822514653</c:v>
                </c:pt>
                <c:pt idx="4">
                  <c:v>8.1678085463398791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1B-4BCF-9693-FC6BC0CB4B4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Sheet1!$C$2:$C$6</c:f>
              <c:numCache>
                <c:formatCode>0.0</c:formatCode>
                <c:ptCount val="5"/>
                <c:pt idx="0">
                  <c:v>2.0718768261100662</c:v>
                </c:pt>
                <c:pt idx="1">
                  <c:v>2.0497782705099779</c:v>
                </c:pt>
                <c:pt idx="2">
                  <c:v>1.9801428933092442</c:v>
                </c:pt>
                <c:pt idx="3">
                  <c:v>1.9757734177485347</c:v>
                </c:pt>
                <c:pt idx="4">
                  <c:v>1.8321914536601209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1B-4BCF-9693-FC6BC0CB4B4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9.3991284883192439</c:v>
                </c:pt>
                <c:pt idx="1">
                  <c:v>9.0850676708011733</c:v>
                </c:pt>
                <c:pt idx="2">
                  <c:v>9.0685770468814706</c:v>
                </c:pt>
                <c:pt idx="3">
                  <c:v>8.9547735438970779</c:v>
                </c:pt>
                <c:pt idx="4">
                  <c:v>8.9049268700768902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96-415D-BE40-DC539A5A682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Sheet1!$C$2:$C$6</c:f>
              <c:numCache>
                <c:formatCode>0.0</c:formatCode>
                <c:ptCount val="5"/>
                <c:pt idx="0">
                  <c:v>0.60087151168075614</c:v>
                </c:pt>
                <c:pt idx="1">
                  <c:v>0.91493232919882672</c:v>
                </c:pt>
                <c:pt idx="2">
                  <c:v>0.93142295311852941</c:v>
                </c:pt>
                <c:pt idx="3">
                  <c:v>1.0452264561029221</c:v>
                </c:pt>
                <c:pt idx="4">
                  <c:v>1.0950731299231098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96-415D-BE40-DC539A5A682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0.3300400467334752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9.531434838168984E-2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0.99506822203531797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9.531434838168984E-2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0.34188272767853789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0.1969413365167334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8.6266195182127223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0.30971218244026932</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0.39742784529612685</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0.11079991188895821</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1.1567352995322695</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0.1107999118889591</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0.39742784529612685</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0.37063505388553786</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8.5493725276333983</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0.56158027198430105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0.42166866399756664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0.11755807090580994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1.2272895171428289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0.11755807090580994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2.6553168077844802E-2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8.9504145811123035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0.51442618202686941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0.19604559700531698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2.0466881110988044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0.19604559700531698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0.70319531730042417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0.33787785864640441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7.0549355463442636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0.29871159230552502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0.19917114092342514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2.0793183444507779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0.19917114092342469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0.71440632066293031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1.0423647984119242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5.3175189312043081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0.32963775134610973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0.32331053080717176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9.0136558749465578E-2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0.94101283571741678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9.0136558749463802E-2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0.32331053080717176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0.60770876932904194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9.2483994471307618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0.43344709897610934</c:v>
                </c:pt>
                <c:pt idx="1">
                  <c:v>8.191126279863481E-2</c:v>
                </c:pt>
                <c:pt idx="2">
                  <c:v>0.25938566552901021</c:v>
                </c:pt>
                <c:pt idx="3">
                  <c:v>7.5085324232081918E-2</c:v>
                </c:pt>
                <c:pt idx="4">
                  <c:v>6.1433447098976107E-2</c:v>
                </c:pt>
                <c:pt idx="5">
                  <c:v>8.8737201365187715E-2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6.2699346315063966</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Sheet1!$B$2:$B$6</c:f>
              <c:numCache>
                <c:formatCode>0.0</c:formatCode>
                <c:ptCount val="5"/>
                <c:pt idx="0">
                  <c:v>5.5338311169182983</c:v>
                </c:pt>
                <c:pt idx="1">
                  <c:v>5.7538749102508628</c:v>
                </c:pt>
                <c:pt idx="2">
                  <c:v>5.7641372759051723</c:v>
                </c:pt>
                <c:pt idx="3">
                  <c:v>5.835391456073169</c:v>
                </c:pt>
                <c:pt idx="4">
                  <c:v>5.9026331713870182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140-40FA-833A-32D48651D4D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Sheet1!$C$2:$C$6</c:f>
              <c:numCache>
                <c:formatCode>0.0</c:formatCode>
                <c:ptCount val="5"/>
                <c:pt idx="0">
                  <c:v>4.4661688830817017</c:v>
                </c:pt>
                <c:pt idx="1">
                  <c:v>4.2461250897491372</c:v>
                </c:pt>
                <c:pt idx="2">
                  <c:v>4.2358627240948277</c:v>
                </c:pt>
                <c:pt idx="3">
                  <c:v>4.164608543926831</c:v>
                </c:pt>
                <c:pt idx="4">
                  <c:v>4.0973668286129818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140-40FA-833A-32D48651D4D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Sheet1!$B$2:$B$6</c:f>
              <c:numCache>
                <c:formatCode>0.0</c:formatCode>
                <c:ptCount val="5"/>
                <c:pt idx="0">
                  <c:v>7.6010760105017567</c:v>
                </c:pt>
                <c:pt idx="1">
                  <c:v>7.4887108770842659</c:v>
                </c:pt>
                <c:pt idx="2">
                  <c:v>7.1916294104469154</c:v>
                </c:pt>
                <c:pt idx="3">
                  <c:v>6.8369135282368987</c:v>
                </c:pt>
                <c:pt idx="4">
                  <c:v>6.8184899531346854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C2-4ABC-BA53-9412F738693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Sheet1!$C$2:$C$6</c:f>
              <c:numCache>
                <c:formatCode>0.0</c:formatCode>
                <c:ptCount val="5"/>
                <c:pt idx="0">
                  <c:v>2.3989239894982433</c:v>
                </c:pt>
                <c:pt idx="1">
                  <c:v>2.5112891229157341</c:v>
                </c:pt>
                <c:pt idx="2">
                  <c:v>2.8083705895530846</c:v>
                </c:pt>
                <c:pt idx="3">
                  <c:v>3.1630864717631013</c:v>
                </c:pt>
                <c:pt idx="4">
                  <c:v>3.1815100468653146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C2-4ABC-BA53-9412F738693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0.95483214789241977</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0.58903660089007737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0.16421900038071868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1.7144229752154585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0.16421900038071779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0.58903660089007648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0.4345782978930135</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7.805072722959931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0.89971707183208505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0.46122492733385556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0.1285860613805383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1.342420167046301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0.1285860613805383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0.46122492733385556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0.49078042210799389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7.8027233742566473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0.75900794578324593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0.50859145016192908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0.14179149380796918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1.4802830008155556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0.14179149380796652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0.50859145016192997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0.33415052901440312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7.7147198275327584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0.41382775426268115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0.60875533284705208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0.16971643542271009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1.7718154140860971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0.16971643542271053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0.60875533284705163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1.882559619583061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4.8058897243320828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0.42451783740217608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0.54785409082047387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0.15273762447541817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1.5945590459898717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0.15273762447541817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0.54785409082047476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1.2795225198097002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3.221267508450564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8.6186325133574826E-2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0.1222824081541285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1.276610925155329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0.12228240815412939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0.43861437398091851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0.33744839527039439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7.4472722672812948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9.3482601456424366</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0.32423208191126279</c:v>
                </c:pt>
                <c:pt idx="1">
                  <c:v>0.67576791808873726</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Sheet1!$B$2:$B$6</c:f>
              <c:numCache>
                <c:formatCode>0.0</c:formatCode>
                <c:ptCount val="5"/>
                <c:pt idx="0">
                  <c:v>9.1423610208574164</c:v>
                </c:pt>
                <c:pt idx="1">
                  <c:v>9.2015121063037082</c:v>
                </c:pt>
                <c:pt idx="2">
                  <c:v>9.203659808872013</c:v>
                </c:pt>
                <c:pt idx="3">
                  <c:v>9.2157585117567749</c:v>
                </c:pt>
                <c:pt idx="4">
                  <c:v>9.2631217362931277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415-45E9-BBB3-6353B74F6A0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Sheet1!$C$2:$C$6</c:f>
              <c:numCache>
                <c:formatCode>0.0</c:formatCode>
                <c:ptCount val="5"/>
                <c:pt idx="0">
                  <c:v>0.85763897914258358</c:v>
                </c:pt>
                <c:pt idx="1">
                  <c:v>0.79848789369629181</c:v>
                </c:pt>
                <c:pt idx="2">
                  <c:v>0.79634019112798704</c:v>
                </c:pt>
                <c:pt idx="3">
                  <c:v>0.78424148824322515</c:v>
                </c:pt>
                <c:pt idx="4">
                  <c:v>0.73687826370687226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415-45E9-BBB3-6353B74F6A0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Sheet1!$B$2:$B$6</c:f>
              <c:numCache>
                <c:formatCode>0.0</c:formatCode>
                <c:ptCount val="5"/>
                <c:pt idx="0">
                  <c:v>9.6992871311744082</c:v>
                </c:pt>
                <c:pt idx="1">
                  <c:v>9.6526663031021851</c:v>
                </c:pt>
                <c:pt idx="2">
                  <c:v>9.6201651684608915</c:v>
                </c:pt>
                <c:pt idx="3">
                  <c:v>9.5139405920318918</c:v>
                </c:pt>
                <c:pt idx="4">
                  <c:v>9.4501091960993744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38B-472B-AEFE-620C9990194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Sheet1!$C$2:$C$6</c:f>
              <c:numCache>
                <c:formatCode>0.0</c:formatCode>
                <c:ptCount val="5"/>
                <c:pt idx="0">
                  <c:v>0.30071286882559178</c:v>
                </c:pt>
                <c:pt idx="1">
                  <c:v>0.3473336968978149</c:v>
                </c:pt>
                <c:pt idx="2">
                  <c:v>0.37983483153910846</c:v>
                </c:pt>
                <c:pt idx="3">
                  <c:v>0.4860594079681082</c:v>
                </c:pt>
                <c:pt idx="4">
                  <c:v>0.54989080390062561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38B-472B-AEFE-620C9990194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0.24080562993996679</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0.11857261767350025</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3.3057159296118854E-2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0.34511203491211617</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3.3057159296118854E-2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5.1502130354585063E-2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9.5064954647629243</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5.0839961605042561E-4</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0.31435677107328264</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8.7640317478673069E-2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0.91495243237551804</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8.7640317478673069E-2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0.27717423224819981</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8.6206312014759323</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0.15581611147024432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9.2552886905904685E-2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2.5803052895303935E-2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0.26938019724789797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2.5803052895303935E-2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6.8680530955589347E-3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9.9176537706884549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7.2282659969717606</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Sheet1!$B$2:$B$6</c:f>
              <c:numCache>
                <c:formatCode>0.0</c:formatCode>
                <c:ptCount val="5"/>
                <c:pt idx="0">
                  <c:v>5.9373498800985773</c:v>
                </c:pt>
                <c:pt idx="1">
                  <c:v>6.2085170947634358</c:v>
                </c:pt>
                <c:pt idx="2">
                  <c:v>6.3682584622508456</c:v>
                </c:pt>
                <c:pt idx="3">
                  <c:v>6.692361412488645</c:v>
                </c:pt>
                <c:pt idx="4">
                  <c:v>6.6981216427015164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E95-44B4-A3E0-4997FBE7F6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Sheet1!$C$2:$C$6</c:f>
              <c:numCache>
                <c:formatCode>0.0</c:formatCode>
                <c:ptCount val="5"/>
                <c:pt idx="0">
                  <c:v>4.0626501199014227</c:v>
                </c:pt>
                <c:pt idx="1">
                  <c:v>3.7914829052365642</c:v>
                </c:pt>
                <c:pt idx="2">
                  <c:v>3.6317415377491544</c:v>
                </c:pt>
                <c:pt idx="3">
                  <c:v>3.307638587511355</c:v>
                </c:pt>
                <c:pt idx="4">
                  <c:v>3.3018783572984836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E95-44B4-A3E0-4997FBE7F6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Sheet1!$B$2:$B$6</c:f>
              <c:numCache>
                <c:formatCode>0.0</c:formatCode>
                <c:ptCount val="5"/>
                <c:pt idx="0">
                  <c:v>7.2282659969717606</c:v>
                </c:pt>
                <c:pt idx="1">
                  <c:v>7.2010821887909851</c:v>
                </c:pt>
                <c:pt idx="2">
                  <c:v>7.0761705173150418</c:v>
                </c:pt>
                <c:pt idx="3">
                  <c:v>6.9819265963191697</c:v>
                </c:pt>
                <c:pt idx="4">
                  <c:v>6.9360438287606643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9A3-4D93-B4CB-D5E5CF37DC3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Sheet1!$C$2:$C$6</c:f>
              <c:numCache>
                <c:formatCode>0.0</c:formatCode>
                <c:ptCount val="5"/>
                <c:pt idx="0">
                  <c:v>2.7717340030282394</c:v>
                </c:pt>
                <c:pt idx="1">
                  <c:v>2.7989178112090149</c:v>
                </c:pt>
                <c:pt idx="2">
                  <c:v>2.9238294826849582</c:v>
                </c:pt>
                <c:pt idx="3">
                  <c:v>3.0180734036808303</c:v>
                </c:pt>
                <c:pt idx="4">
                  <c:v>3.0639561712393357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9A3-4D93-B4CB-D5E5CF37DC3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0.50708664203068343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0.28643822990558099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2.9903743244794287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0.2864382299055821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0.72047667204792987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4.444491587194868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0.1042816222204852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0.20906228699877438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2.1696994781967813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8.8179753131547844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0.44368600682593856</c:v>
                </c:pt>
                <c:pt idx="1">
                  <c:v>0.25597269624573377</c:v>
                </c:pt>
                <c:pt idx="2">
                  <c:v>0.30034129692832773</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0.3785768933196163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0.61394941866734687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0.1711645077156918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1.7869330825842837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0.17116450771569092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0.33693929261005984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8.9475453495127244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0.55388084496564716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0.32016522478850495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3.3424793475169934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0.3201652247885054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1.0195079439027115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6.019621537999595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0.17734710043446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0.3089356759905808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8.6128956700575188E-2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0.89917404110650523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8.6128956700573411E-2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0.3089356759905808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0.21778267515586691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7.7471474009991637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0.6114906813545069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0.5486184140962429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0.15295071209021938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1.5967836503395656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0.15295071209021938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0.54861841409624201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0.30095733235041422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7.3928147929694346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0.31875764773362558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0.1183433748564644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1.235487978541375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0.11834337485646529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0.42448546819614563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0.33210457183525399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8.4318390914428889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8.8662641564639859</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Sheet1!$B$2:$B$6</c:f>
              <c:numCache>
                <c:formatCode>0.0</c:formatCode>
                <c:ptCount val="5"/>
                <c:pt idx="0">
                  <c:v>8.2172741611326732</c:v>
                </c:pt>
                <c:pt idx="1">
                  <c:v>8.3000696131190974</c:v>
                </c:pt>
                <c:pt idx="2">
                  <c:v>8.3236012785886206</c:v>
                </c:pt>
                <c:pt idx="3">
                  <c:v>8.5085861588291465</c:v>
                </c:pt>
                <c:pt idx="4">
                  <c:v>8.5464543627599223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669-4DC9-B0B7-54BD126C8D1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Sheet1!$C$2:$C$6</c:f>
              <c:numCache>
                <c:formatCode>0.0</c:formatCode>
                <c:ptCount val="5"/>
                <c:pt idx="0">
                  <c:v>1.7827258388673268</c:v>
                </c:pt>
                <c:pt idx="1">
                  <c:v>1.6999303868809026</c:v>
                </c:pt>
                <c:pt idx="2">
                  <c:v>1.6763987214113794</c:v>
                </c:pt>
                <c:pt idx="3">
                  <c:v>1.4914138411708535</c:v>
                </c:pt>
                <c:pt idx="4">
                  <c:v>1.4535456372400777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669-4DC9-B0B7-54BD126C8D1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Sheet1!$B$2:$B$6</c:f>
              <c:numCache>
                <c:formatCode>0.0</c:formatCode>
                <c:ptCount val="5"/>
                <c:pt idx="0">
                  <c:v>9.4249872460861734</c:v>
                </c:pt>
                <c:pt idx="1">
                  <c:v>9.2012111730298596</c:v>
                </c:pt>
                <c:pt idx="2">
                  <c:v>9.0407718588316452</c:v>
                </c:pt>
                <c:pt idx="3">
                  <c:v>8.8662641564639859</c:v>
                </c:pt>
                <c:pt idx="4">
                  <c:v>8.8498041546536665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97D-4537-8335-EEEF4FD1DF0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Sheet1!$C$2:$C$6</c:f>
              <c:numCache>
                <c:formatCode>0.0</c:formatCode>
                <c:ptCount val="5"/>
                <c:pt idx="0">
                  <c:v>0.57501275391382656</c:v>
                </c:pt>
                <c:pt idx="1">
                  <c:v>0.79878882697014042</c:v>
                </c:pt>
                <c:pt idx="2">
                  <c:v>0.95922814116835475</c:v>
                </c:pt>
                <c:pt idx="3">
                  <c:v>1.1337358435360141</c:v>
                </c:pt>
                <c:pt idx="4">
                  <c:v>1.1501958453463335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97D-4537-8335-EEEF4FD1DF0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0.38084655129209466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0.11369934627652434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1.1870049815888359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0.11369934627652434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0.40782781711543947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9.3176256075526709E-2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8.5215105734911329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0.22903579562823673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0.26418370541985681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7.3652441894724419E-2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0.76892100349104808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7.3652441894724419E-2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0.14559105843312103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9.2808945340914661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0.39931740614334471</c:v>
                </c:pt>
                <c:pt idx="1">
                  <c:v>0.59044368600682606</c:v>
                </c:pt>
                <c:pt idx="2">
                  <c:v>0</c:v>
                </c:pt>
                <c:pt idx="3">
                  <c:v>1.0238907849829351E-2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0.26886016262593415</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0.36527794775570932</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0.10183676082423343</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1.0631612789861329</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0.10183676082423432</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0.36527794775570932</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0.26494478069173333</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8.7963873618093569</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8.6395188702638208</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Sheet1!$B$2:$B$6</c:f>
              <c:numCache>
                <c:formatCode>0.0</c:formatCode>
                <c:ptCount val="5"/>
                <c:pt idx="0">
                  <c:v>8.0618219254858108</c:v>
                </c:pt>
                <c:pt idx="1">
                  <c:v>8.1249966903879827</c:v>
                </c:pt>
                <c:pt idx="2">
                  <c:v>8.2014186777379408</c:v>
                </c:pt>
                <c:pt idx="3">
                  <c:v>8.270281091720296</c:v>
                </c:pt>
                <c:pt idx="4">
                  <c:v>8.3424866181832478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23A-4856-9D3F-147AFCC3324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Sheet1!$C$2:$C$6</c:f>
              <c:numCache>
                <c:formatCode>0.0</c:formatCode>
                <c:ptCount val="5"/>
                <c:pt idx="0">
                  <c:v>1.9381780745141892</c:v>
                </c:pt>
                <c:pt idx="1">
                  <c:v>1.8750033096120173</c:v>
                </c:pt>
                <c:pt idx="2">
                  <c:v>1.7985813222620592</c:v>
                </c:pt>
                <c:pt idx="3">
                  <c:v>1.729718908279704</c:v>
                </c:pt>
                <c:pt idx="4">
                  <c:v>1.6575133818167522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23A-4856-9D3F-147AFCC3324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9.1255162769089466</c:v>
                </c:pt>
                <c:pt idx="1">
                  <c:v>8.9306354214915338</c:v>
                </c:pt>
                <c:pt idx="2">
                  <c:v>8.9041881126372306</c:v>
                </c:pt>
                <c:pt idx="3">
                  <c:v>8.8039186127225051</c:v>
                </c:pt>
                <c:pt idx="4">
                  <c:v>8.7213161242554325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9-4AE5-8F3F-BE84E6843DE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0.87448372309105338</c:v>
                </c:pt>
                <c:pt idx="1">
                  <c:v>1.0693645785084662</c:v>
                </c:pt>
                <c:pt idx="2">
                  <c:v>1.0958118873627694</c:v>
                </c:pt>
                <c:pt idx="3">
                  <c:v>1.1960813872774949</c:v>
                </c:pt>
                <c:pt idx="4">
                  <c:v>1.2786838757445675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9-4AE5-8F3F-BE84E6843DE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0.10367768079931139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0.31611548171310133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8.8130632856008084E-2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0.92007125508212528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8.8130632856008972E-2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0.31611548171310133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0.29435655382484427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8.7581947812172061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0.23549879941067964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0.21467161287277392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5.9848840671044456E-2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0.62481337268263104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5.9848840671044456E-2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0.21467161287277392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0.1019674395086394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9.2249603617938742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0.24562279406635312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7.3047403180776627E-2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0.76260448548958237</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7.3047403180776627E-2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0.26201349401530116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0.23951901218581639</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8.8240966680810882</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1.6836685922460548</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0.41008422723312155</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0.1143284165472247</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1.1935723856201266</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0.11432841654722559</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0.41008422723312243</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0.16054749524401046</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7.7508236699631112</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8.5594253687741162</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Sheet1!$B$2:$B$6</c:f>
              <c:numCache>
                <c:formatCode>0.0</c:formatCode>
                <c:ptCount val="5"/>
                <c:pt idx="0">
                  <c:v>7.8734484875360558</c:v>
                </c:pt>
                <c:pt idx="1">
                  <c:v>7.9925614699209753</c:v>
                </c:pt>
                <c:pt idx="2">
                  <c:v>8.2758667578663179</c:v>
                </c:pt>
                <c:pt idx="3">
                  <c:v>8.3132330397616645</c:v>
                </c:pt>
                <c:pt idx="4">
                  <c:v>8.3167805411895923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DF7-4FB1-B196-B805B880FF8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Sheet1!$C$2:$C$6</c:f>
              <c:numCache>
                <c:formatCode>0.0</c:formatCode>
                <c:ptCount val="5"/>
                <c:pt idx="0">
                  <c:v>2.1265515124639442</c:v>
                </c:pt>
                <c:pt idx="1">
                  <c:v>2.0074385300790247</c:v>
                </c:pt>
                <c:pt idx="2">
                  <c:v>1.7241332421336821</c:v>
                </c:pt>
                <c:pt idx="3">
                  <c:v>1.6867669602383355</c:v>
                </c:pt>
                <c:pt idx="4">
                  <c:v>1.6832194588104077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DF7-4FB1-B196-B805B880FF8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2</c:v>
                </c:pt>
                <c:pt idx="1">
                  <c:v>5</c:v>
                </c:pt>
                <c:pt idx="2">
                  <c:v>5</c:v>
                </c:pt>
                <c:pt idx="3">
                  <c:v>64</c:v>
                </c:pt>
                <c:pt idx="4">
                  <c:v>2</c:v>
                </c:pt>
                <c:pt idx="5">
                  <c:v>2</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Sheet1!$B$2:$B$6</c:f>
              <c:numCache>
                <c:formatCode>0.0</c:formatCode>
                <c:ptCount val="5"/>
                <c:pt idx="0">
                  <c:v>9.186399683681449</c:v>
                </c:pt>
                <c:pt idx="1">
                  <c:v>8.934299260012855</c:v>
                </c:pt>
                <c:pt idx="2">
                  <c:v>8.7412501006642742</c:v>
                </c:pt>
                <c:pt idx="3">
                  <c:v>8.7392007815866375</c:v>
                </c:pt>
                <c:pt idx="4">
                  <c:v>8.6063577234515858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D6-4230-9B92-5A53C8FEA47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Sheet1!$C$2:$C$6</c:f>
              <c:numCache>
                <c:formatCode>0.0</c:formatCode>
                <c:ptCount val="5"/>
                <c:pt idx="0">
                  <c:v>0.81360031631855101</c:v>
                </c:pt>
                <c:pt idx="1">
                  <c:v>1.065700739987145</c:v>
                </c:pt>
                <c:pt idx="2">
                  <c:v>1.2587498993357258</c:v>
                </c:pt>
                <c:pt idx="3">
                  <c:v>1.2607992184133625</c:v>
                </c:pt>
                <c:pt idx="4">
                  <c:v>1.3936422765484142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D6-4230-9B92-5A53C8FEA47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0.37330975017325141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0.25317164155749872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7.0582360821882517E-2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0.73686979434438982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7.0582360821882517E-2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0.25317164155749872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0.15473292579930131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8.9973300742795175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0.66781681693650619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0.2991632576458727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8.3404479529807674E-2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0.87073088747518756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8.340447952980945E-2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0.29916325764587093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0.49843565355094022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8.0264800986513194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0.73414722316038095</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0.34173348731903719</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9.5272741285259421E-2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0.99463384987445025</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9.5272741285258533E-2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0.34173348731903808</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0.20543290805096781</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8.3780263126390455</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0.774607328533369</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0.29490343490490556</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8.2216872798302809E-2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0.85833244234219919</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8.2216872798301921E-2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0.29490343490490645</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0.21990595993558415</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8.6927798711134106</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0.38239857176285952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0.25830800424995637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7.2014340338387939E-2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0.75181945654819771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7.2014340338387939E-2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0.25830800424995637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0.24579591658075195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8.7779933502743788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0.70277071373949873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0.3821519849891768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0.10654111624574725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1.1122740795726891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0.10654111624574725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0.3821519849891768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0.27316975310173142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8.4839425056870219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0.78791668723023545</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0.4175565660056284</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0.11641164872986565</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1.215321032904221</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0.11641164872986565</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0.41755656600562929</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0.19476677072961834</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8.8583305675406567</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8.1369671081533728</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Sheet1!$B$2:$B$6</c:f>
              <c:numCache>
                <c:formatCode>0.0</c:formatCode>
                <c:ptCount val="5"/>
                <c:pt idx="0">
                  <c:v>6.9866533557204189</c:v>
                </c:pt>
                <c:pt idx="1">
                  <c:v>7.0698448931934026</c:v>
                </c:pt>
                <c:pt idx="2">
                  <c:v>7.1833674572886324</c:v>
                </c:pt>
                <c:pt idx="3">
                  <c:v>7.2152654735089001</c:v>
                </c:pt>
                <c:pt idx="4">
                  <c:v>7.3261503864623903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1D-4497-A180-7CEAC92D15F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Sheet1!$C$2:$C$6</c:f>
              <c:numCache>
                <c:formatCode>0.0</c:formatCode>
                <c:ptCount val="5"/>
                <c:pt idx="0">
                  <c:v>3.0133466442795811</c:v>
                </c:pt>
                <c:pt idx="1">
                  <c:v>2.9301551068065974</c:v>
                </c:pt>
                <c:pt idx="2">
                  <c:v>2.8166325427113676</c:v>
                </c:pt>
                <c:pt idx="3">
                  <c:v>2.7847345264910999</c:v>
                </c:pt>
                <c:pt idx="4">
                  <c:v>2.6738496135376097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1D-4497-A180-7CEAC92D15F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4.0888876724533354</c:v>
                </c:pt>
                <c:pt idx="1">
                  <c:v>5.3577438133016324</c:v>
                </c:pt>
                <c:pt idx="2">
                  <c:v>5.122399901200656</c:v>
                </c:pt>
                <c:pt idx="3">
                  <c:v>4.8058897243320828</c:v>
                </c:pt>
                <c:pt idx="4">
                  <c:v>9.0975850938460585</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5.8631339540930876</c:v>
                </c:pt>
                <c:pt idx="1">
                  <c:v>6.4598193756752407</c:v>
                </c:pt>
                <c:pt idx="2">
                  <c:v>6.1263293792393192</c:v>
                </c:pt>
                <c:pt idx="3">
                  <c:v>5.0366359906505567</c:v>
                </c:pt>
                <c:pt idx="4">
                  <c:v>9.2949832385402029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Sheet1!$B$2:$B$6</c:f>
              <c:numCache>
                <c:formatCode>0.0</c:formatCode>
                <c:ptCount val="5"/>
                <c:pt idx="0">
                  <c:v>8.8398088753554962</c:v>
                </c:pt>
                <c:pt idx="1">
                  <c:v>8.3707255805970746</c:v>
                </c:pt>
                <c:pt idx="2">
                  <c:v>8.1369671081533728</c:v>
                </c:pt>
                <c:pt idx="3">
                  <c:v>7.8991828910077606</c:v>
                </c:pt>
                <c:pt idx="4">
                  <c:v>7.8485984860129614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F4-4B9F-A455-A1937B8E4BB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Sheet1!$C$2:$C$6</c:f>
              <c:numCache>
                <c:formatCode>0.0</c:formatCode>
                <c:ptCount val="5"/>
                <c:pt idx="0">
                  <c:v>1.1601911246445038</c:v>
                </c:pt>
                <c:pt idx="1">
                  <c:v>1.6292744194029254</c:v>
                </c:pt>
                <c:pt idx="2">
                  <c:v>1.8630328918466272</c:v>
                </c:pt>
                <c:pt idx="3">
                  <c:v>2.1008171089922394</c:v>
                </c:pt>
                <c:pt idx="4">
                  <c:v>2.1514015139870386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F4-4B9F-A455-A1937B8E4BB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0.61265149160844423</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0.34436558399888373</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9.6006550160661064E-2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1.0022947100215092</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9.6006550160661064E-2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0.34436558399888462</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0.46112104429578515</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8.7603361911268323</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0.30302807490672556</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0.26561838737842258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7.4052420498334826E-2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0.77309672314611788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7.4052420498334826E-2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0.17658083322059603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9.15184716404349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1.0561834644470816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0.5314092575285283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0.14815292790384671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1.5466954667543886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0.14815292790384582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0.5314092575285283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0.22837205001226835</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7.6269148345436824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0.41614861331572284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0.77763581556429839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0.21679905136496735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2.2633512188194853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0.21679905136496735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0.77763581556429795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0.37696980485920228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7.0087702428994891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8.6808695477861413</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Sheet1!$B$2:$B$6</c:f>
              <c:numCache>
                <c:formatCode>0.0</c:formatCode>
                <c:ptCount val="5"/>
                <c:pt idx="0">
                  <c:v>7.9930264440813943</c:v>
                </c:pt>
                <c:pt idx="1">
                  <c:v>8.2376518066332132</c:v>
                </c:pt>
                <c:pt idx="2">
                  <c:v>8.2397173229780165</c:v>
                </c:pt>
                <c:pt idx="3">
                  <c:v>8.2605869159385534</c:v>
                </c:pt>
                <c:pt idx="4">
                  <c:v>8.3437058625118503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996-446F-80D1-B54DD95719D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Sheet1!$C$2:$C$6</c:f>
              <c:numCache>
                <c:formatCode>0.0</c:formatCode>
                <c:ptCount val="5"/>
                <c:pt idx="0">
                  <c:v>2.0069735559186057</c:v>
                </c:pt>
                <c:pt idx="1">
                  <c:v>1.7623481933667868</c:v>
                </c:pt>
                <c:pt idx="2">
                  <c:v>1.7602826770219835</c:v>
                </c:pt>
                <c:pt idx="3">
                  <c:v>1.7394130840614466</c:v>
                </c:pt>
                <c:pt idx="4">
                  <c:v>1.6562941374881497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996-446F-80D1-B54DD95719D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9.0541757789038417</c:v>
                </c:pt>
                <c:pt idx="1">
                  <c:v>8.9136924113494782</c:v>
                </c:pt>
                <c:pt idx="2">
                  <c:v>8.8801035411152132</c:v>
                </c:pt>
                <c:pt idx="3">
                  <c:v>8.7729171308984508</c:v>
                </c:pt>
                <c:pt idx="4">
                  <c:v>8.6912614282032106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5BE-4D7C-A145-EBA04418031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0.94582422109615827</c:v>
                </c:pt>
                <c:pt idx="1">
                  <c:v>1.0863075886505218</c:v>
                </c:pt>
                <c:pt idx="2">
                  <c:v>1.1198964588847868</c:v>
                </c:pt>
                <c:pt idx="3">
                  <c:v>1.2270828691015492</c:v>
                </c:pt>
                <c:pt idx="4">
                  <c:v>1.3087385717967894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5BE-4D7C-A145-EBA04418031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0.10797375647057628</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0.1978159425880186</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5.514960581751005E-2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0.57575403009649051</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5.514960581751005E-2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0.1978159425880186</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2.9228338766451145E-2</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9.5136770533938879</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0.32298182196023628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0.10812734548976799</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1.1288340869628355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0.10812734548976799</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0.38784162552994239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0.64141415714071215</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8.2582995220163351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7.3151437055024324</c:v>
                </c:pt>
                <c:pt idx="1">
                  <c:v>4.444491587194868</c:v>
                </c:pt>
                <c:pt idx="2">
                  <c:v>7.805072722959931</c:v>
                </c:pt>
                <c:pt idx="3">
                  <c:v>7.3928147929694346</c:v>
                </c:pt>
                <c:pt idx="4">
                  <c:v>8.1128142934311072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3.2042575743585351</c:v>
                </c:pt>
                <c:pt idx="2">
                  <c:v>6.9389663609804657</c:v>
                </c:pt>
                <c:pt idx="3">
                  <c:v>6.5297339648749544</c:v>
                </c:pt>
                <c:pt idx="4">
                  <c:v>7.516128997871931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0.52444878369637671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0.33357018777652314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9.2996874405929297E-2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0.97087412379273541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9.2996874405928409E-2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0.33357018777652314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0.20118706414972642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8.278898082159575</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0.31047496865795576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9.6103102816938346E-2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1.0033027060015982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9.6103102816938346E-2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0.34471190840914012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0.24212241338838325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8.3925397062355795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6.5416311898959911E-2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0.36880621111070955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0.10282041426845634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1.0734304808477546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0.10282041426845545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0.36880621111071044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0.27873933096602421</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8.0782978890911306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0.33446040106663411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0.23139644769065448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6.4511599574608169E-2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0.67349191154614374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6.4511599574608169E-2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0.23139644769065448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2.9620201787649236E-2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9.413356782939319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0.21515512229420874</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0.29535074954015439</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8.2341580774250467E-2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0.85963437584966229</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8.2341580774249579E-2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0.29535074954015528</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0.19555200825320007</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8.8310177986671619</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8.4696654737734178</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Sheet1!$B$2:$B$6</c:f>
              <c:numCache>
                <c:formatCode>0.0</c:formatCode>
                <c:ptCount val="5"/>
                <c:pt idx="0">
                  <c:v>7.1601091454848182</c:v>
                </c:pt>
                <c:pt idx="1">
                  <c:v>7.2459502989080207</c:v>
                </c:pt>
                <c:pt idx="2">
                  <c:v>7.7044522807672022</c:v>
                </c:pt>
                <c:pt idx="3">
                  <c:v>7.8822346882349512</c:v>
                </c:pt>
                <c:pt idx="4">
                  <c:v>7.9465758535336866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BE7-4A8E-A67B-96DAD5525F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Sheet1!$C$2:$C$6</c:f>
              <c:numCache>
                <c:formatCode>0.0</c:formatCode>
                <c:ptCount val="5"/>
                <c:pt idx="0">
                  <c:v>2.8398908545151818</c:v>
                </c:pt>
                <c:pt idx="1">
                  <c:v>2.7540497010919793</c:v>
                </c:pt>
                <c:pt idx="2">
                  <c:v>2.2955477192327978</c:v>
                </c:pt>
                <c:pt idx="3">
                  <c:v>2.1177653117650488</c:v>
                </c:pt>
                <c:pt idx="4">
                  <c:v>2.0534241464663134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BE7-4A8E-A67B-96DAD5525F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Sheet1!$B$2:$B$6</c:f>
              <c:numCache>
                <c:formatCode>0.0</c:formatCode>
                <c:ptCount val="5"/>
                <c:pt idx="0">
                  <c:v>9.2492088135861703</c:v>
                </c:pt>
                <c:pt idx="1">
                  <c:v>8.8928291669790642</c:v>
                </c:pt>
                <c:pt idx="2">
                  <c:v>8.8880590939699946</c:v>
                </c:pt>
                <c:pt idx="3">
                  <c:v>8.7768252648331124</c:v>
                </c:pt>
                <c:pt idx="4">
                  <c:v>8.7363582610705421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D1-4C8B-8FD0-6614C5CD5E9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Sheet1!$C$2:$C$6</c:f>
              <c:numCache>
                <c:formatCode>0.0</c:formatCode>
                <c:ptCount val="5"/>
                <c:pt idx="0">
                  <c:v>0.75079118641382969</c:v>
                </c:pt>
                <c:pt idx="1">
                  <c:v>1.1071708330209358</c:v>
                </c:pt>
                <c:pt idx="2">
                  <c:v>1.1119409060300054</c:v>
                </c:pt>
                <c:pt idx="3">
                  <c:v>1.2231747351668876</c:v>
                </c:pt>
                <c:pt idx="4">
                  <c:v>1.2636417389294579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D1-4C8B-8FD0-6614C5CD5E9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5.1181550359480354E-2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0.21722837830879804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6.0561647758882842E-2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0.6322549771587056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6.0561647758882842E-2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0.19914672950300449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9.0975850938460585</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0.15285072011744205</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0.259313787366235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7.2294745151443962E-2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0.75474684286006166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7.2294745151443962E-2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0.15696825135993109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8.9962676219717643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4.7068347320160431</c:v>
                </c:pt>
                <c:pt idx="1">
                  <c:v>5.9898321750718608</c:v>
                </c:pt>
                <c:pt idx="2">
                  <c:v>8.6206312014759323</c:v>
                </c:pt>
                <c:pt idx="3">
                  <c:v>8.9504145811123035</c:v>
                </c:pt>
                <c:pt idx="4">
                  <c:v>9.5064954647629243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6.3305318077747614</c:v>
                </c:pt>
                <c:pt idx="2">
                  <c:v>8.835749239548063</c:v>
                </c:pt>
                <c:pt idx="3">
                  <c:v>9.1571292585204827</c:v>
                </c:pt>
                <c:pt idx="4">
                  <c:v>9.6982678622349301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1.0557567941917219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0.31337178108211017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3.2715567627729989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0.31337178108211106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0.95940242323332292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7.3151437055024324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0.27685473938197269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0.43440649337318238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0.12110928250102049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1.2643636604183577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0.12110928250102049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0.18641514845135632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9.2210322991402371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0.40393493689572768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0.42289878002282144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0.11790101805665643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1.2308698365536959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0.1179010180566582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0.42289878002282144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0.22168770817569694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9.1331998899147067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5.348333453543952</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Sheet1!$B$2:$B$6</c:f>
              <c:numCache>
                <c:formatCode>0.0</c:formatCode>
                <c:ptCount val="5"/>
                <c:pt idx="0">
                  <c:v>4.5376372799410483</c:v>
                </c:pt>
                <c:pt idx="1">
                  <c:v>4.5787155609094921</c:v>
                </c:pt>
                <c:pt idx="2">
                  <c:v>4.8945044847811916</c:v>
                </c:pt>
                <c:pt idx="3">
                  <c:v>4.9924043176842767</c:v>
                </c:pt>
                <c:pt idx="4">
                  <c:v>5.1115038778271424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49-416B-AB56-BBA90A4E37B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Sheet1!$C$2:$C$6</c:f>
              <c:numCache>
                <c:formatCode>0.0</c:formatCode>
                <c:ptCount val="5"/>
                <c:pt idx="0">
                  <c:v>5.4623627200589517</c:v>
                </c:pt>
                <c:pt idx="1">
                  <c:v>5.4212844390905079</c:v>
                </c:pt>
                <c:pt idx="2">
                  <c:v>5.1054955152188084</c:v>
                </c:pt>
                <c:pt idx="3">
                  <c:v>5.0075956823157233</c:v>
                </c:pt>
                <c:pt idx="4">
                  <c:v>4.8884961221728576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49-416B-AB56-BBA90A4E37B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Sheet1!$B$2:$B$6</c:f>
              <c:numCache>
                <c:formatCode>0.0</c:formatCode>
                <c:ptCount val="5"/>
                <c:pt idx="0">
                  <c:v>7.4470907406255904</c:v>
                </c:pt>
                <c:pt idx="1">
                  <c:v>6.5891491027107776</c:v>
                </c:pt>
                <c:pt idx="2">
                  <c:v>6.5636077596541078</c:v>
                </c:pt>
                <c:pt idx="3">
                  <c:v>6.3162074098029137</c:v>
                </c:pt>
                <c:pt idx="4">
                  <c:v>6.071626041419087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D2F-4F0C-A0B5-C3E333D9981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Sheet1!$C$2:$C$6</c:f>
              <c:numCache>
                <c:formatCode>0.0</c:formatCode>
                <c:ptCount val="5"/>
                <c:pt idx="0">
                  <c:v>2.5529092593744096</c:v>
                </c:pt>
                <c:pt idx="1">
                  <c:v>3.4108508972892224</c:v>
                </c:pt>
                <c:pt idx="2">
                  <c:v>3.4363922403458922</c:v>
                </c:pt>
                <c:pt idx="3">
                  <c:v>3.6837925901970863</c:v>
                </c:pt>
                <c:pt idx="4">
                  <c:v>3.928373958580913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D2F-4F0C-A0B5-C3E333D9981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0.29681999577014473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0.24773233259436589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2.5862902692066783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0.24773233259436633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0.88859030187525878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0.34359526146214669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4.7068347320160431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0.61535853958885856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0.5380408298159356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0.15000176067645299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1.5659970175818767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0.15000176067645299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0.53804082981593471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0.29644996326139772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5.9898321750718608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Sheet1!$B$2:$B$6</c:f>
              <c:numCache>
                <c:formatCode>0.0</c:formatCode>
                <c:ptCount val="5"/>
                <c:pt idx="0">
                  <c:v>4.5584880726072203</c:v>
                </c:pt>
                <c:pt idx="1">
                  <c:v>4.6056437868269953</c:v>
                </c:pt>
                <c:pt idx="2">
                  <c:v>4.810889084739344</c:v>
                </c:pt>
                <c:pt idx="3">
                  <c:v>4.979608329221259</c:v>
                </c:pt>
                <c:pt idx="4">
                  <c:v>5.085923242869903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F89-42AF-B844-C4C0663D6D6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Sheet1!$C$2:$C$6</c:f>
              <c:numCache>
                <c:formatCode>0.0</c:formatCode>
                <c:ptCount val="5"/>
                <c:pt idx="0">
                  <c:v>5.4415119273927797</c:v>
                </c:pt>
                <c:pt idx="1">
                  <c:v>5.3943562131730047</c:v>
                </c:pt>
                <c:pt idx="2">
                  <c:v>5.189110915260656</c:v>
                </c:pt>
                <c:pt idx="3">
                  <c:v>5.020391670778741</c:v>
                </c:pt>
                <c:pt idx="4">
                  <c:v>4.914076757130097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F89-42AF-B844-C4C0663D6D6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97278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RQM | Chelsea and Westminster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600004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RQM | Chelsea and Westminster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94393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RQM | Chelsea and Westminster Hospital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Chelsea and Westminster Hospital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609493343"/>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976933507"/>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33117313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81366147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How friendly were the staff looking after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Chelsea and Westminster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the hospital environment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being around others their own age on the ward</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understanding their next steps in care and treatment after leaving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Young people having access to hospital food outside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noProof="0">
                <a:solidFill>
                  <a:prstClr val="black"/>
                </a:solidFill>
                <a:latin typeface="Arial"/>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and young people experiencing reasonable waiting times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showing friendliness when looking after children and young people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293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18342200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66502378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37958977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131361620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p34. How clean was the hospital room or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p30_2. Did any of the following bother your child while you were in the waiting area?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p35. Were you able to be with your child as much as you wanted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Chelsea and Westminster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showing awareness of children and young people's medical histories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noProof="0">
                <a:solidFill>
                  <a:prstClr val="black"/>
                </a:solidFill>
                <a:latin typeface="Arial"/>
              </a:rPr>
              <a:t>Hospital rooms and wards being clean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not being disturbed by noise from other patients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being able to stay with children and young people as needed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293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9889493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493232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3EAF1761-E18D-0480-B38C-80EC9C7C7E07}"/>
              </a:ext>
            </a:extLst>
          </p:cNvPr>
          <p:cNvGraphicFramePr/>
          <p:nvPr>
            <p:extLst>
              <p:ext uri="{D42A27DB-BD31-4B8C-83A1-F6EECF244321}">
                <p14:modId xmlns:p14="http://schemas.microsoft.com/office/powerpoint/2010/main" val="35640473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F1F4804-9799-E5E5-F00F-A38B474C8BF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215051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596302612"/>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443371962"/>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71602331"/>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34399085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715782307"/>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541217422"/>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40251026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985305619"/>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298589053"/>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4227994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9FD22FD2-A227-8696-82B9-4D8E52D1DE3C}"/>
              </a:ext>
            </a:extLst>
          </p:cNvPr>
          <p:cNvGraphicFramePr/>
          <p:nvPr>
            <p:extLst>
              <p:ext uri="{D42A27DB-BD31-4B8C-83A1-F6EECF244321}">
                <p14:modId xmlns:p14="http://schemas.microsoft.com/office/powerpoint/2010/main" val="25218848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9A3E3391-15E7-E0B9-DC6D-A56C5B00696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063467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394710127"/>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53901047"/>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4211425437"/>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994069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973353547"/>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4060197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300403448"/>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41461442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908264506"/>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1362248741"/>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2056976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7B6AFB8-AFFE-48B3-FDEA-5D5E4C46CB29}"/>
              </a:ext>
            </a:extLst>
          </p:cNvPr>
          <p:cNvGraphicFramePr/>
          <p:nvPr>
            <p:extLst>
              <p:ext uri="{D42A27DB-BD31-4B8C-83A1-F6EECF244321}">
                <p14:modId xmlns:p14="http://schemas.microsoft.com/office/powerpoint/2010/main" val="23229724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A7A63339-AFF1-0401-C4C2-44D9C71D556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543121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972419208"/>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489188862"/>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640218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4072415748"/>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1592007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41169114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23E52F6D-2CD1-9740-4056-9442BB4B0A98}"/>
              </a:ext>
            </a:extLst>
          </p:cNvPr>
          <p:cNvGraphicFramePr/>
          <p:nvPr>
            <p:extLst>
              <p:ext uri="{D42A27DB-BD31-4B8C-83A1-F6EECF244321}">
                <p14:modId xmlns:p14="http://schemas.microsoft.com/office/powerpoint/2010/main" val="15727625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935A74F2-9E49-E583-2031-208B3DD16B3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106618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58352335"/>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4105719778"/>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9414218"/>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5742161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357044133"/>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2929634516"/>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34982727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37847805"/>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24278810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1082628789"/>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9520167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21125133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441AE02D-3380-70D4-9B12-59FFE12087A4}"/>
              </a:ext>
            </a:extLst>
          </p:cNvPr>
          <p:cNvGraphicFramePr/>
          <p:nvPr>
            <p:extLst>
              <p:ext uri="{D42A27DB-BD31-4B8C-83A1-F6EECF244321}">
                <p14:modId xmlns:p14="http://schemas.microsoft.com/office/powerpoint/2010/main" val="9635008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1B97FFB5-7777-B888-D94C-C50DF92ADA9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944584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2873799131"/>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738684995"/>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518016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438202547"/>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5147254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0963168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4FA33EB0-4A9A-2585-E530-EBBB5231A181}"/>
              </a:ext>
            </a:extLst>
          </p:cNvPr>
          <p:cNvGraphicFramePr/>
          <p:nvPr>
            <p:extLst>
              <p:ext uri="{D42A27DB-BD31-4B8C-83A1-F6EECF244321}">
                <p14:modId xmlns:p14="http://schemas.microsoft.com/office/powerpoint/2010/main" val="21318380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16AC5615-4FDF-7471-AA3B-5B195AB1D48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948538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037371989"/>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5447475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431760287"/>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2668230435"/>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714373045"/>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18957946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2722643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7488B2E6-7857-3180-CD24-F71AD555162C}"/>
              </a:ext>
            </a:extLst>
          </p:cNvPr>
          <p:cNvGraphicFramePr/>
          <p:nvPr>
            <p:extLst>
              <p:ext uri="{D42A27DB-BD31-4B8C-83A1-F6EECF244321}">
                <p14:modId xmlns:p14="http://schemas.microsoft.com/office/powerpoint/2010/main" val="19844616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4457F589-29AA-CBCF-970A-E0EA907D7D2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82716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847354943"/>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34388777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866550720"/>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486450492"/>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739984588"/>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2901303779"/>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42060300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337861865"/>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4037074669"/>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30899224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7777351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42815891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F79B00E-1357-B421-ED30-5DE02BB8B22C}"/>
              </a:ext>
            </a:extLst>
          </p:cNvPr>
          <p:cNvGraphicFramePr/>
          <p:nvPr>
            <p:extLst>
              <p:ext uri="{D42A27DB-BD31-4B8C-83A1-F6EECF244321}">
                <p14:modId xmlns:p14="http://schemas.microsoft.com/office/powerpoint/2010/main" val="11866296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FB7952E-7B33-83EE-4CB1-A7B597A74EA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615702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158715817"/>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4196838033"/>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790092940"/>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6875119"/>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1249118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0267319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7031600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A2498D1-FEFD-E680-4C3D-2AEC1CD5314F}"/>
              </a:ext>
            </a:extLst>
          </p:cNvPr>
          <p:cNvGraphicFramePr/>
          <p:nvPr>
            <p:extLst>
              <p:ext uri="{D42A27DB-BD31-4B8C-83A1-F6EECF244321}">
                <p14:modId xmlns:p14="http://schemas.microsoft.com/office/powerpoint/2010/main" val="29802539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7CD0DED-26FE-28F8-1C45-1DA9A2A43FA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32203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720703793"/>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393759945"/>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57873666"/>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1885662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829331205"/>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796715212"/>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7803553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859643252"/>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8462757"/>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8104171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3320395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500BE68-CAAC-3999-25AD-1796EF4BACE3}"/>
              </a:ext>
            </a:extLst>
          </p:cNvPr>
          <p:cNvGraphicFramePr/>
          <p:nvPr>
            <p:extLst>
              <p:ext uri="{D42A27DB-BD31-4B8C-83A1-F6EECF244321}">
                <p14:modId xmlns:p14="http://schemas.microsoft.com/office/powerpoint/2010/main" val="26539930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39F195A-96DD-C5F7-B531-06287102C4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976600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341614830"/>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3078304415"/>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4713946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247515677"/>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598805529"/>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39872963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978972552"/>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2337897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16979801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579FE68-B339-163F-0D7C-85F5EDE1CDAE}"/>
              </a:ext>
            </a:extLst>
          </p:cNvPr>
          <p:cNvGraphicFramePr/>
          <p:nvPr>
            <p:extLst>
              <p:ext uri="{D42A27DB-BD31-4B8C-83A1-F6EECF244321}">
                <p14:modId xmlns:p14="http://schemas.microsoft.com/office/powerpoint/2010/main" val="39997958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DB098B1-B419-BB01-B7B3-14C37AB95A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0156420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100642958"/>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2406330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55761391"/>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1759012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54959316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A66B2F0-7733-2F53-0919-B4ADC0CF8A0C}"/>
              </a:ext>
            </a:extLst>
          </p:cNvPr>
          <p:cNvGraphicFramePr/>
          <p:nvPr>
            <p:extLst>
              <p:ext uri="{D42A27DB-BD31-4B8C-83A1-F6EECF244321}">
                <p14:modId xmlns:p14="http://schemas.microsoft.com/office/powerpoint/2010/main" val="33325185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5F3303F-6CE4-1D26-5731-05BC7D6F5EE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612371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501562716"/>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14453728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3624094209"/>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3134603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2700034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DB34A2B-F2E5-6E17-313E-8BF6E8B9725D}"/>
              </a:ext>
            </a:extLst>
          </p:cNvPr>
          <p:cNvGraphicFramePr/>
          <p:nvPr>
            <p:extLst>
              <p:ext uri="{D42A27DB-BD31-4B8C-83A1-F6EECF244321}">
                <p14:modId xmlns:p14="http://schemas.microsoft.com/office/powerpoint/2010/main" val="17668935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5E9EE48-9ECD-0BBF-0111-8E1815E7AED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532586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16080035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4176796896"/>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37395237"/>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2751696116"/>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24388423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427106161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58924AF-B87A-3701-3F61-AEEC8828941D}"/>
              </a:ext>
            </a:extLst>
          </p:cNvPr>
          <p:cNvGraphicFramePr/>
          <p:nvPr>
            <p:extLst>
              <p:ext uri="{D42A27DB-BD31-4B8C-83A1-F6EECF244321}">
                <p14:modId xmlns:p14="http://schemas.microsoft.com/office/powerpoint/2010/main" val="6505177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C472D0C-C52E-3D2C-808A-29A76688DB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597717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853792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446621743"/>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17193022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717704119"/>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4134276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8426115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58D7A90-28F8-1EC5-F4E5-B6DB4EC1E8BC}"/>
              </a:ext>
            </a:extLst>
          </p:cNvPr>
          <p:cNvGraphicFramePr/>
          <p:nvPr>
            <p:extLst>
              <p:ext uri="{D42A27DB-BD31-4B8C-83A1-F6EECF244321}">
                <p14:modId xmlns:p14="http://schemas.microsoft.com/office/powerpoint/2010/main" val="17609080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62D8A26-592B-B221-0DC3-946A0CD0924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896785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632334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86732788"/>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41365164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25432301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F1095B1-1CA8-4EE5-046A-7419EE163C2A}"/>
              </a:ext>
            </a:extLst>
          </p:cNvPr>
          <p:cNvGraphicFramePr/>
          <p:nvPr>
            <p:extLst>
              <p:ext uri="{D42A27DB-BD31-4B8C-83A1-F6EECF244321}">
                <p14:modId xmlns:p14="http://schemas.microsoft.com/office/powerpoint/2010/main" val="31806742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F7324F7-F35E-60D7-0F77-5DCE3915317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583742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3042113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325196098"/>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5006020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2789734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BD7B71D-1452-F941-D24C-70B6AF365FAC}"/>
              </a:ext>
            </a:extLst>
          </p:cNvPr>
          <p:cNvGraphicFramePr/>
          <p:nvPr>
            <p:extLst>
              <p:ext uri="{D42A27DB-BD31-4B8C-83A1-F6EECF244321}">
                <p14:modId xmlns:p14="http://schemas.microsoft.com/office/powerpoint/2010/main" val="2890928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5D5A02F-1F6A-DD7C-2262-73B652282FC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54790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028125561"/>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9534298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569386295"/>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1846138650"/>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3544633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5489795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35BEB41-238C-4A50-D506-3C74FE16B127}"/>
              </a:ext>
            </a:extLst>
          </p:cNvPr>
          <p:cNvGraphicFramePr/>
          <p:nvPr>
            <p:extLst>
              <p:ext uri="{D42A27DB-BD31-4B8C-83A1-F6EECF244321}">
                <p14:modId xmlns:p14="http://schemas.microsoft.com/office/powerpoint/2010/main" val="26904046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8E3327A-8F23-65C5-38F5-904E4AFBCD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299621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4093938417"/>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6484958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731276517"/>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6727714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3237234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65D724B-89AE-2EA1-166D-AEB843F9E106}"/>
              </a:ext>
            </a:extLst>
          </p:cNvPr>
          <p:cNvGraphicFramePr/>
          <p:nvPr>
            <p:extLst>
              <p:ext uri="{D42A27DB-BD31-4B8C-83A1-F6EECF244321}">
                <p14:modId xmlns:p14="http://schemas.microsoft.com/office/powerpoint/2010/main" val="16679260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65E4304-2A45-EA9A-6A1C-19A5F012204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074613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536160986"/>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2632890747"/>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647542230"/>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983310895"/>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0922873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7835221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F920C99-CB5E-72D5-8E07-0014671BB8D9}"/>
              </a:ext>
            </a:extLst>
          </p:cNvPr>
          <p:cNvGraphicFramePr/>
          <p:nvPr>
            <p:extLst>
              <p:ext uri="{D42A27DB-BD31-4B8C-83A1-F6EECF244321}">
                <p14:modId xmlns:p14="http://schemas.microsoft.com/office/powerpoint/2010/main" val="22649127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9D362AA-4A07-F8D4-0104-B77E5B0D77B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117099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314880049"/>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3942885669"/>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013001568"/>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2153954869"/>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3907561715"/>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380831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14768955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23E5256-81C8-8D0C-C141-A68505526037}"/>
              </a:ext>
            </a:extLst>
          </p:cNvPr>
          <p:cNvGraphicFramePr/>
          <p:nvPr>
            <p:extLst>
              <p:ext uri="{D42A27DB-BD31-4B8C-83A1-F6EECF244321}">
                <p14:modId xmlns:p14="http://schemas.microsoft.com/office/powerpoint/2010/main" val="328750665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DA6DCC4-5CA5-6AD0-9DB4-CB04F801CF6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515522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293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75%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527497376"/>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869253965"/>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2550933036"/>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2782188217"/>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073274188"/>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3855284829"/>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787360537"/>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496131394"/>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158847047"/>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3564812699"/>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7667859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4125479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E0C2375-E8A8-F8D1-E07B-7EC8FB2CCA8C}"/>
              </a:ext>
            </a:extLst>
          </p:cNvPr>
          <p:cNvGraphicFramePr/>
          <p:nvPr>
            <p:extLst>
              <p:ext uri="{D42A27DB-BD31-4B8C-83A1-F6EECF244321}">
                <p14:modId xmlns:p14="http://schemas.microsoft.com/office/powerpoint/2010/main" val="26393674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EBECA1B-D56C-DD69-4F7E-61EEB0DCA5F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279914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1421776608"/>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569174634"/>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863827031"/>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204732621"/>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477065656"/>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p30_3. Did any of the following bother your child while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p30_5. Did any of the following bother your child while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650094598"/>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c9i. Were you involved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Did staff talk to you in a way you understood?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p30_4. Did any of the following bother your child while you were in the waiting area? Not having enough to eat or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p45. Did staff caring for and treating your child seem aware of their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p65.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63435490"/>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 On the hospital ward, were you around people your own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c20_4. Did any of the following bother you when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c24. When you left hospital, did you know what was going to happen next with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p39. Did staff keep you informed about what was happening while your child was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p46. Did staff play with your child or do any activities with them while they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84394045"/>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 If you used the hospital Wi-Fi, was it good enough to do what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p35. Were you able to be with your child as much as you wanted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22412832"/>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c6. Were you able to get hospital food when it wasn't a mealtime?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p56. If your child used the hospital Wi-Fi, was it good enough to do what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333697189"/>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1444</TotalTime>
  <Words>11941</Words>
  <Application>Microsoft Office PowerPoint</Application>
  <PresentationFormat>Widescreen</PresentationFormat>
  <Paragraphs>1602</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Chelsea and Westminster Hospital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